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1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</p:sldMasterIdLst>
  <p:sldIdLst>
    <p:sldId id="256" r:id="rId13"/>
    <p:sldId id="257" r:id="rId14"/>
    <p:sldId id="258" r:id="rId15"/>
    <p:sldId id="259" r:id="rId16"/>
    <p:sldId id="260" r:id="rId17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presProps" Target="presProps.xml"/>
</Relationships>
</file>

<file path=ppt/media/image1.png>
</file>

<file path=ppt/media/image2.png>
</file>

<file path=ppt/media/image3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s-E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9A70AE2-1B6A-4EA3-97B1-96408AFC76AA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307D6E77-0889-4908-8A73-6EF9F6690CA1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866FD2C1-7AFC-4FDC-9B1C-A5C5EBF40397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B536479-1D02-4288-AB85-C09BD062512F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5DF1CA5-0519-4FF6-AE2E-5CD4F8D56C1C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3290CCC2-49CB-4DA5-BC63-26F067DBDAE0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s-E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CD76D23-2BDE-4214-8FFD-2978524271A3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s-E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264C3D4-5AF8-4B23-8756-A45691F394AB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s-E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8F5B499D-C759-485A-BCCE-51F967FEB1AC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96CE8EA-A540-43B5-919D-1F13AEE21373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1442B98D-E33F-4922-8298-FED7AFA6CB4F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10;p2"/>
          <p:cNvSpPr/>
          <p:nvPr/>
        </p:nvSpPr>
        <p:spPr>
          <a:xfrm>
            <a:off x="0" y="0"/>
            <a:ext cx="9143640" cy="48744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" name="Google Shape;11;p2"/>
          <p:cNvGrpSpPr/>
          <p:nvPr/>
        </p:nvGrpSpPr>
        <p:grpSpPr>
          <a:xfrm>
            <a:off x="530280" y="1205640"/>
            <a:ext cx="1342800" cy="17280"/>
            <a:chOff x="530280" y="1205640"/>
            <a:chExt cx="1342800" cy="17280"/>
          </a:xfrm>
        </p:grpSpPr>
        <p:sp>
          <p:nvSpPr>
            <p:cNvPr id="2" name="Google Shape;12;p2"/>
            <p:cNvSpPr/>
            <p:nvPr/>
          </p:nvSpPr>
          <p:spPr>
            <a:xfrm rot="16200000">
              <a:off x="1380600" y="730440"/>
              <a:ext cx="17280" cy="96732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s-E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" name="Google Shape;13;p2"/>
            <p:cNvSpPr/>
            <p:nvPr/>
          </p:nvSpPr>
          <p:spPr>
            <a:xfrm rot="16200000">
              <a:off x="1009440" y="726480"/>
              <a:ext cx="17280" cy="97560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s-E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29360" y="1322280"/>
            <a:ext cx="7687800" cy="1664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buNone/>
            </a:pPr>
            <a:r>
              <a:rPr b="0" lang="es-ES" sz="4200" spc="-1" strike="noStrike">
                <a:solidFill>
                  <a:srgbClr val="000000"/>
                </a:solidFill>
                <a:latin typeface="Arial"/>
              </a:rPr>
              <a:t>Pulse para editar el </a:t>
            </a:r>
            <a:r>
              <a:rPr b="0" lang="es-ES" sz="4200" spc="-1" strike="noStrike">
                <a:solidFill>
                  <a:srgbClr val="000000"/>
                </a:solidFill>
                <a:latin typeface="Arial"/>
              </a:rPr>
              <a:t>formato del texto de </a:t>
            </a:r>
            <a:r>
              <a:rPr b="0" lang="es-ES" sz="4200" spc="-1" strike="noStrike">
                <a:solidFill>
                  <a:srgbClr val="000000"/>
                </a:solidFill>
                <a:latin typeface="Arial"/>
              </a:rPr>
              <a:t>título</a:t>
            </a:r>
            <a:endParaRPr b="0" lang="es-ES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ldNum" idx="1"/>
          </p:nvPr>
        </p:nvSpPr>
        <p:spPr>
          <a:xfrm>
            <a:off x="853632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8AECBF4-684C-4CCA-AA3C-7309E7CA276E}" type="slidenum">
              <a:rPr b="0" lang="es" sz="1000" spc="-1" strike="noStrike">
                <a:solidFill>
                  <a:schemeClr val="accent1"/>
                </a:solidFill>
                <a:latin typeface="Lato"/>
                <a:ea typeface="Lato"/>
              </a:rPr>
              <a:t>&lt;número&gt;</a:t>
            </a:fld>
            <a:endParaRPr b="0" lang="es-E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2;p9"/>
          <p:cNvSpPr/>
          <p:nvPr/>
        </p:nvSpPr>
        <p:spPr>
          <a:xfrm>
            <a:off x="0" y="0"/>
            <a:ext cx="4571640" cy="514332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62" name="Google Shape;63;p9"/>
          <p:cNvGrpSpPr/>
          <p:nvPr/>
        </p:nvGrpSpPr>
        <p:grpSpPr>
          <a:xfrm>
            <a:off x="530280" y="1205640"/>
            <a:ext cx="1342800" cy="17280"/>
            <a:chOff x="530280" y="1205640"/>
            <a:chExt cx="1342800" cy="17280"/>
          </a:xfrm>
        </p:grpSpPr>
        <p:sp>
          <p:nvSpPr>
            <p:cNvPr id="63" name="Google Shape;64;p9"/>
            <p:cNvSpPr/>
            <p:nvPr/>
          </p:nvSpPr>
          <p:spPr>
            <a:xfrm rot="16200000">
              <a:off x="1380600" y="730440"/>
              <a:ext cx="17280" cy="96732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s-E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4" name="Google Shape;65;p9"/>
            <p:cNvSpPr/>
            <p:nvPr/>
          </p:nvSpPr>
          <p:spPr>
            <a:xfrm rot="16200000">
              <a:off x="1009440" y="726480"/>
              <a:ext cx="17280" cy="97560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s-E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686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buNone/>
            </a:pPr>
            <a:r>
              <a:rPr b="0" lang="es-ES" sz="2600" spc="-1" strike="noStrike">
                <a:solidFill>
                  <a:srgbClr val="000000"/>
                </a:solidFill>
                <a:latin typeface="Arial"/>
              </a:rPr>
              <a:t>Pulse para editar el formato del texto de título</a:t>
            </a:r>
            <a:endParaRPr b="0" lang="es-E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5174280" y="1352520"/>
            <a:ext cx="3373920" cy="3025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68403" lnSpcReduction="1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Pulse para editar el formato de texto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Segundo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Tercer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Cuarto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Quinto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Sexto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Séptimo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sldNum" idx="10"/>
          </p:nvPr>
        </p:nvSpPr>
        <p:spPr>
          <a:xfrm>
            <a:off x="853632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1033AB8-A525-4EA7-89FE-C088F2BC5259}" type="slidenum">
              <a:rPr b="0" lang="es" sz="1000" spc="-1" strike="noStrike">
                <a:solidFill>
                  <a:schemeClr val="accent1"/>
                </a:solidFill>
                <a:latin typeface="Lato"/>
                <a:ea typeface="Lato"/>
              </a:rPr>
              <a:t>&lt;número&gt;</a:t>
            </a:fld>
            <a:endParaRPr b="0" lang="es-E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body"/>
          </p:nvPr>
        </p:nvSpPr>
        <p:spPr>
          <a:xfrm>
            <a:off x="725040" y="4372560"/>
            <a:ext cx="7697160" cy="460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3074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Pulse para editar el formato de texto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Segundo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Tercer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Cuarto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Quinto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Sexto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Séptimo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sldNum" idx="11"/>
          </p:nvPr>
        </p:nvSpPr>
        <p:spPr>
          <a:xfrm>
            <a:off x="853632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C582F6D-06DA-4ED0-BEF5-30A0A41D4A67}" type="slidenum">
              <a:rPr b="0" lang="es" sz="1000" spc="-1" strike="noStrike">
                <a:solidFill>
                  <a:schemeClr val="accent1"/>
                </a:solidFill>
                <a:latin typeface="Lato"/>
                <a:ea typeface="Lato"/>
              </a:rPr>
              <a:t>&lt;número&gt;</a:t>
            </a:fld>
            <a:endParaRPr b="0" lang="es-E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oogle Shape;74;p11"/>
          <p:cNvGrpSpPr/>
          <p:nvPr/>
        </p:nvGrpSpPr>
        <p:grpSpPr>
          <a:xfrm>
            <a:off x="530280" y="4183560"/>
            <a:ext cx="1342800" cy="17280"/>
            <a:chOff x="530280" y="4183560"/>
            <a:chExt cx="1342800" cy="17280"/>
          </a:xfrm>
        </p:grpSpPr>
        <p:sp>
          <p:nvSpPr>
            <p:cNvPr id="9" name="Google Shape;75;p11"/>
            <p:cNvSpPr/>
            <p:nvPr/>
          </p:nvSpPr>
          <p:spPr>
            <a:xfrm rot="16200000">
              <a:off x="1380600" y="3708360"/>
              <a:ext cx="17280" cy="96732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s-E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" name="Google Shape;76;p11"/>
            <p:cNvSpPr/>
            <p:nvPr/>
          </p:nvSpPr>
          <p:spPr>
            <a:xfrm rot="16200000">
              <a:off x="1009440" y="3704400"/>
              <a:ext cx="17280" cy="97560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s-E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29360" y="734040"/>
            <a:ext cx="7688160" cy="1244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7381"/>
          </a:bodyPr>
          <a:p>
            <a:pPr indent="0">
              <a:lnSpc>
                <a:spcPct val="100000"/>
              </a:lnSpc>
              <a:buNone/>
            </a:pPr>
            <a:r>
              <a:rPr b="1" lang="es-ES" sz="8000" spc="-1" strike="noStrike">
                <a:solidFill>
                  <a:schemeClr val="lt1"/>
                </a:solidFill>
                <a:latin typeface="Raleway"/>
                <a:ea typeface="Raleway"/>
              </a:rPr>
              <a:t>xx%</a:t>
            </a:r>
            <a:endParaRPr b="0" lang="es-ES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729360" y="2273040"/>
            <a:ext cx="7688160" cy="1580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68403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Pulse para editar el formato de texto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Segundo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Tercer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Cuarto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Quinto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Sexto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Séptimo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sldNum" idx="2"/>
          </p:nvPr>
        </p:nvSpPr>
        <p:spPr>
          <a:xfrm>
            <a:off x="853632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6296362-45BA-4E34-B038-DE9C9E606EE3}" type="slidenum">
              <a:rPr b="0" lang="es" sz="1000" spc="-1" strike="noStrike">
                <a:solidFill>
                  <a:schemeClr val="lt1"/>
                </a:solidFill>
                <a:latin typeface="Lato"/>
                <a:ea typeface="Lato"/>
              </a:rPr>
              <a:t>&lt;número&gt;</a:t>
            </a:fld>
            <a:endParaRPr b="0" lang="es-ES" sz="10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ldNum" idx="3"/>
          </p:nvPr>
        </p:nvSpPr>
        <p:spPr>
          <a:xfrm>
            <a:off x="853632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E9E2BE4-4567-417D-BF2A-E6C425C21B0C}" type="slidenum">
              <a:rPr b="0" lang="es" sz="1000" spc="-1" strike="noStrike">
                <a:solidFill>
                  <a:schemeClr val="accent1"/>
                </a:solidFill>
                <a:latin typeface="Lato"/>
                <a:ea typeface="Lato"/>
              </a:rPr>
              <a:t>&lt;número&gt;</a:t>
            </a:fld>
            <a:endParaRPr b="0" lang="es-ES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400" spc="-1" strike="noStrike">
                <a:solidFill>
                  <a:srgbClr val="000000"/>
                </a:solidFill>
                <a:latin typeface="Arial"/>
              </a:rPr>
              <a:t>Pulse para editar el formato del texto de título</a:t>
            </a:r>
            <a:endParaRPr b="0" lang="es-E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400" spc="-1" strike="noStrike">
                <a:solidFill>
                  <a:srgbClr val="000000"/>
                </a:solidFill>
                <a:latin typeface="Arial"/>
              </a:rPr>
              <a:t>Pulse para editar el formato de texto del esquema</a:t>
            </a:r>
            <a:endParaRPr b="0" lang="es-E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400" spc="-1" strike="noStrike">
                <a:solidFill>
                  <a:srgbClr val="000000"/>
                </a:solidFill>
                <a:latin typeface="Arial"/>
              </a:rPr>
              <a:t>Segundo nivel del esquema</a:t>
            </a:r>
            <a:endParaRPr b="0" lang="es-E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400" spc="-1" strike="noStrike">
                <a:solidFill>
                  <a:srgbClr val="000000"/>
                </a:solidFill>
                <a:latin typeface="Arial"/>
              </a:rPr>
              <a:t>Tercer nivel del esquema</a:t>
            </a:r>
            <a:endParaRPr b="0" lang="es-E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400" spc="-1" strike="noStrike">
                <a:solidFill>
                  <a:srgbClr val="000000"/>
                </a:solidFill>
                <a:latin typeface="Arial"/>
              </a:rPr>
              <a:t>Cuarto nivel del esquema</a:t>
            </a:r>
            <a:endParaRPr b="0" lang="es-E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Arial"/>
              </a:rPr>
              <a:t>Quinto nivel del esquema</a:t>
            </a:r>
            <a:endParaRPr b="0" lang="es-E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Arial"/>
              </a:rPr>
              <a:t>Sexto nivel del esquema</a:t>
            </a:r>
            <a:endParaRPr b="0" lang="es-E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pc="-1" strike="noStrike">
                <a:solidFill>
                  <a:srgbClr val="000000"/>
                </a:solidFill>
                <a:latin typeface="Arial"/>
              </a:rPr>
              <a:t>Séptimo nivel del esquema</a:t>
            </a:r>
            <a:endParaRPr b="0" lang="es-E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8;p3"/>
          <p:cNvGrpSpPr/>
          <p:nvPr/>
        </p:nvGrpSpPr>
        <p:grpSpPr>
          <a:xfrm>
            <a:off x="530280" y="1205640"/>
            <a:ext cx="1342800" cy="17280"/>
            <a:chOff x="530280" y="1205640"/>
            <a:chExt cx="1342800" cy="17280"/>
          </a:xfrm>
        </p:grpSpPr>
        <p:sp>
          <p:nvSpPr>
            <p:cNvPr id="18" name="Google Shape;19;p3"/>
            <p:cNvSpPr/>
            <p:nvPr/>
          </p:nvSpPr>
          <p:spPr>
            <a:xfrm rot="16200000">
              <a:off x="1380600" y="730440"/>
              <a:ext cx="17280" cy="96732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s-E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9" name="Google Shape;20;p3"/>
            <p:cNvSpPr/>
            <p:nvPr/>
          </p:nvSpPr>
          <p:spPr>
            <a:xfrm rot="16200000">
              <a:off x="1009440" y="726480"/>
              <a:ext cx="17280" cy="97560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s-E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729360" y="1322280"/>
            <a:ext cx="7688160" cy="1518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buNone/>
            </a:pPr>
            <a:r>
              <a:rPr b="0" lang="es-ES" sz="3600" spc="-1" strike="noStrike">
                <a:solidFill>
                  <a:srgbClr val="000000"/>
                </a:solidFill>
                <a:latin typeface="Arial"/>
              </a:rPr>
              <a:t>Pulse para editar el formato del texto de título</a:t>
            </a:r>
            <a:endParaRPr b="0" lang="es-E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sldNum" idx="4"/>
          </p:nvPr>
        </p:nvSpPr>
        <p:spPr>
          <a:xfrm>
            <a:off x="853632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A6E0270-16F6-4066-A3D8-89218BB9C4AF}" type="slidenum">
              <a:rPr b="0" lang="es" sz="1000" spc="-1" strike="noStrike">
                <a:solidFill>
                  <a:schemeClr val="lt1"/>
                </a:solidFill>
                <a:latin typeface="Lato"/>
                <a:ea typeface="Lato"/>
              </a:rPr>
              <a:t>&lt;número&gt;</a:t>
            </a:fld>
            <a:endParaRPr b="0" lang="es-ES" sz="10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4;p4"/>
          <p:cNvSpPr/>
          <p:nvPr/>
        </p:nvSpPr>
        <p:spPr>
          <a:xfrm>
            <a:off x="0" y="0"/>
            <a:ext cx="9143640" cy="48744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3" name="Google Shape;25;p4"/>
          <p:cNvGrpSpPr/>
          <p:nvPr/>
        </p:nvGrpSpPr>
        <p:grpSpPr>
          <a:xfrm>
            <a:off x="530280" y="1205640"/>
            <a:ext cx="1342800" cy="17280"/>
            <a:chOff x="530280" y="1205640"/>
            <a:chExt cx="1342800" cy="17280"/>
          </a:xfrm>
        </p:grpSpPr>
        <p:sp>
          <p:nvSpPr>
            <p:cNvPr id="24" name="Google Shape;26;p4"/>
            <p:cNvSpPr/>
            <p:nvPr/>
          </p:nvSpPr>
          <p:spPr>
            <a:xfrm rot="16200000">
              <a:off x="1380600" y="730440"/>
              <a:ext cx="17280" cy="96732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s-E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5" name="Google Shape;27;p4"/>
            <p:cNvSpPr/>
            <p:nvPr/>
          </p:nvSpPr>
          <p:spPr>
            <a:xfrm rot="16200000">
              <a:off x="1009440" y="726480"/>
              <a:ext cx="17280" cy="97560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s-E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099"/>
          </a:bodyPr>
          <a:p>
            <a:pPr indent="0">
              <a:buNone/>
            </a:pPr>
            <a:r>
              <a:rPr b="0" lang="es-ES" sz="2600" spc="-1" strike="noStrike">
                <a:solidFill>
                  <a:srgbClr val="000000"/>
                </a:solidFill>
                <a:latin typeface="Arial"/>
              </a:rPr>
              <a:t>Pulse para editar el formato del texto de título</a:t>
            </a:r>
            <a:endParaRPr b="0" lang="es-E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Pulse para editar el formato de texto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Segundo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Tercer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Cuarto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Quinto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Sexto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Séptimo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sldNum" idx="5"/>
          </p:nvPr>
        </p:nvSpPr>
        <p:spPr>
          <a:xfrm>
            <a:off x="853632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2EAB3DD-FF97-47FD-8259-205F21CC9AAA}" type="slidenum">
              <a:rPr b="0" lang="es" sz="1000" spc="-1" strike="noStrike">
                <a:solidFill>
                  <a:schemeClr val="accent1"/>
                </a:solidFill>
                <a:latin typeface="Lato"/>
                <a:ea typeface="Lato"/>
              </a:rPr>
              <a:t>&lt;número&gt;</a:t>
            </a:fld>
            <a:endParaRPr b="0" lang="es-E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2;p5"/>
          <p:cNvSpPr/>
          <p:nvPr/>
        </p:nvSpPr>
        <p:spPr>
          <a:xfrm>
            <a:off x="0" y="0"/>
            <a:ext cx="9143640" cy="48744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2" name="Google Shape;33;p5"/>
          <p:cNvGrpSpPr/>
          <p:nvPr/>
        </p:nvGrpSpPr>
        <p:grpSpPr>
          <a:xfrm>
            <a:off x="530280" y="1205640"/>
            <a:ext cx="1342800" cy="17280"/>
            <a:chOff x="530280" y="1205640"/>
            <a:chExt cx="1342800" cy="17280"/>
          </a:xfrm>
        </p:grpSpPr>
        <p:sp>
          <p:nvSpPr>
            <p:cNvPr id="33" name="Google Shape;34;p5"/>
            <p:cNvSpPr/>
            <p:nvPr/>
          </p:nvSpPr>
          <p:spPr>
            <a:xfrm rot="16200000">
              <a:off x="1380600" y="730440"/>
              <a:ext cx="17280" cy="96732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s-E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4" name="Google Shape;35;p5"/>
            <p:cNvSpPr/>
            <p:nvPr/>
          </p:nvSpPr>
          <p:spPr>
            <a:xfrm rot="16200000">
              <a:off x="1009440" y="726480"/>
              <a:ext cx="17280" cy="97560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s-E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160" cy="534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099"/>
          </a:bodyPr>
          <a:p>
            <a:pPr indent="0">
              <a:buNone/>
            </a:pPr>
            <a:r>
              <a:rPr b="0" lang="es-ES" sz="2600" spc="-1" strike="noStrike">
                <a:solidFill>
                  <a:srgbClr val="000000"/>
                </a:solidFill>
                <a:latin typeface="Arial"/>
              </a:rPr>
              <a:t>Pulse para editar el formato del texto de título</a:t>
            </a:r>
            <a:endParaRPr b="0" lang="es-E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729360" y="2079000"/>
            <a:ext cx="3773880" cy="226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74552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Pulse para editar el formato de texto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Segundo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Tercer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Cuarto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Quinto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Sexto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Séptimo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643640" y="2079000"/>
            <a:ext cx="3773880" cy="226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74552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Pulse para editar el formato de texto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Segundo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Tercer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Cuarto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Quinto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Sexto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Séptimo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sldNum" idx="6"/>
          </p:nvPr>
        </p:nvSpPr>
        <p:spPr>
          <a:xfrm>
            <a:off x="853632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9F72F7D-515D-4D8C-80E6-2D192D78055E}" type="slidenum">
              <a:rPr b="0" lang="es" sz="1000" spc="-1" strike="noStrike">
                <a:solidFill>
                  <a:schemeClr val="accent1"/>
                </a:solidFill>
                <a:latin typeface="Lato"/>
                <a:ea typeface="Lato"/>
              </a:rPr>
              <a:t>&lt;número&gt;</a:t>
            </a:fld>
            <a:endParaRPr b="0" lang="es-E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1;p6"/>
          <p:cNvSpPr/>
          <p:nvPr/>
        </p:nvSpPr>
        <p:spPr>
          <a:xfrm>
            <a:off x="0" y="0"/>
            <a:ext cx="9143640" cy="48744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43" name="Google Shape;42;p6"/>
          <p:cNvGrpSpPr/>
          <p:nvPr/>
        </p:nvGrpSpPr>
        <p:grpSpPr>
          <a:xfrm>
            <a:off x="530280" y="1205640"/>
            <a:ext cx="1342800" cy="17280"/>
            <a:chOff x="530280" y="1205640"/>
            <a:chExt cx="1342800" cy="17280"/>
          </a:xfrm>
        </p:grpSpPr>
        <p:sp>
          <p:nvSpPr>
            <p:cNvPr id="44" name="Google Shape;43;p6"/>
            <p:cNvSpPr/>
            <p:nvPr/>
          </p:nvSpPr>
          <p:spPr>
            <a:xfrm rot="16200000">
              <a:off x="1380600" y="730440"/>
              <a:ext cx="17280" cy="96732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s-E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45" name="Google Shape;44;p6"/>
            <p:cNvSpPr/>
            <p:nvPr/>
          </p:nvSpPr>
          <p:spPr>
            <a:xfrm rot="16200000">
              <a:off x="1009440" y="726480"/>
              <a:ext cx="17280" cy="97560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s-E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160" cy="534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3099"/>
          </a:bodyPr>
          <a:p>
            <a:pPr indent="0">
              <a:buNone/>
            </a:pPr>
            <a:r>
              <a:rPr b="0" lang="es-ES" sz="2600" spc="-1" strike="noStrike">
                <a:solidFill>
                  <a:srgbClr val="000000"/>
                </a:solidFill>
                <a:latin typeface="Arial"/>
              </a:rPr>
              <a:t>Pulse para editar el formato del texto de título</a:t>
            </a:r>
            <a:endParaRPr b="0" lang="es-E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ldNum" idx="7"/>
          </p:nvPr>
        </p:nvSpPr>
        <p:spPr>
          <a:xfrm>
            <a:off x="853632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08A172E-7144-47B0-8334-92C462D0873C}" type="slidenum">
              <a:rPr b="0" lang="es" sz="1000" spc="-1" strike="noStrike">
                <a:solidFill>
                  <a:schemeClr val="accent1"/>
                </a:solidFill>
                <a:latin typeface="Lato"/>
                <a:ea typeface="Lato"/>
              </a:rPr>
              <a:t>&lt;número&gt;</a:t>
            </a:fld>
            <a:endParaRPr b="0" lang="es-E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8;p7"/>
          <p:cNvSpPr/>
          <p:nvPr/>
        </p:nvSpPr>
        <p:spPr>
          <a:xfrm>
            <a:off x="0" y="0"/>
            <a:ext cx="9143640" cy="48744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50" name="Google Shape;49;p7"/>
          <p:cNvGrpSpPr/>
          <p:nvPr/>
        </p:nvGrpSpPr>
        <p:grpSpPr>
          <a:xfrm>
            <a:off x="530280" y="1205640"/>
            <a:ext cx="1342800" cy="17280"/>
            <a:chOff x="530280" y="1205640"/>
            <a:chExt cx="1342800" cy="17280"/>
          </a:xfrm>
        </p:grpSpPr>
        <p:sp>
          <p:nvSpPr>
            <p:cNvPr id="51" name="Google Shape;50;p7"/>
            <p:cNvSpPr/>
            <p:nvPr/>
          </p:nvSpPr>
          <p:spPr>
            <a:xfrm rot="16200000">
              <a:off x="1380600" y="730440"/>
              <a:ext cx="17280" cy="96732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s-E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2" name="Google Shape;51;p7"/>
            <p:cNvSpPr/>
            <p:nvPr/>
          </p:nvSpPr>
          <p:spPr>
            <a:xfrm rot="16200000">
              <a:off x="1009440" y="726480"/>
              <a:ext cx="17280" cy="97560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s-ES" sz="14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730080" y="1318680"/>
            <a:ext cx="3300480" cy="138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buNone/>
            </a:pPr>
            <a:r>
              <a:rPr b="0" lang="es-ES" sz="2600" spc="-1" strike="noStrike">
                <a:solidFill>
                  <a:srgbClr val="000000"/>
                </a:solidFill>
                <a:latin typeface="Arial"/>
              </a:rPr>
              <a:t>Pulse para editar el formato del texto de título</a:t>
            </a:r>
            <a:endParaRPr b="0" lang="es-E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721080" y="2781720"/>
            <a:ext cx="3300480" cy="1597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36891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Pulse para editar el formato de texto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Segundo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Tercer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Cuarto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Quinto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Sexto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300" spc="-1" strike="noStrike">
                <a:solidFill>
                  <a:srgbClr val="000000"/>
                </a:solidFill>
                <a:latin typeface="Arial"/>
              </a:rPr>
              <a:t>Séptimo nivel del esquema</a:t>
            </a:r>
            <a:endParaRPr b="0" lang="es-ES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sldNum" idx="8"/>
          </p:nvPr>
        </p:nvSpPr>
        <p:spPr>
          <a:xfrm>
            <a:off x="853632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" sz="1000" spc="-1" strike="noStrike">
                <a:solidFill>
                  <a:schemeClr val="accen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253D4EC-E41B-435B-91A2-392BFD7BAB7B}" type="slidenum">
              <a:rPr b="0" lang="es" sz="1000" spc="-1" strike="noStrike">
                <a:solidFill>
                  <a:schemeClr val="accent1"/>
                </a:solidFill>
                <a:latin typeface="Lato"/>
                <a:ea typeface="Lato"/>
              </a:rPr>
              <a:t>&lt;número&gt;</a:t>
            </a:fld>
            <a:endParaRPr b="0" lang="es-E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accent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530280" y="4183560"/>
            <a:ext cx="1342800" cy="17280"/>
            <a:chOff x="530280" y="4183560"/>
            <a:chExt cx="1342800" cy="17280"/>
          </a:xfrm>
        </p:grpSpPr>
        <p:sp>
          <p:nvSpPr>
            <p:cNvPr id="57" name="Google Shape;57;p8"/>
            <p:cNvSpPr/>
            <p:nvPr/>
          </p:nvSpPr>
          <p:spPr>
            <a:xfrm rot="16200000">
              <a:off x="1380600" y="3708360"/>
              <a:ext cx="17280" cy="96732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s-E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8" name="Google Shape;58;p8"/>
            <p:cNvSpPr/>
            <p:nvPr/>
          </p:nvSpPr>
          <p:spPr>
            <a:xfrm rot="16200000">
              <a:off x="1009440" y="3704400"/>
              <a:ext cx="17280" cy="975600"/>
            </a:xfrm>
            <a:prstGeom prst="rect">
              <a:avLst/>
            </a:pr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s-E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729360" y="864360"/>
            <a:ext cx="7020720" cy="2984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buNone/>
            </a:pPr>
            <a:r>
              <a:rPr b="0" lang="es-ES" sz="3600" spc="-1" strike="noStrike">
                <a:solidFill>
                  <a:srgbClr val="000000"/>
                </a:solidFill>
                <a:latin typeface="Arial"/>
              </a:rPr>
              <a:t>Pulse para editar el formato del texto de título</a:t>
            </a:r>
            <a:endParaRPr b="0" lang="es-E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sldNum" idx="9"/>
          </p:nvPr>
        </p:nvSpPr>
        <p:spPr>
          <a:xfrm>
            <a:off x="853632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" sz="1000" spc="-1" strike="noStrike">
                <a:solidFill>
                  <a:schemeClr val="lt1"/>
                </a:solidFill>
                <a:latin typeface="Lato"/>
                <a:ea typeface="Lato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35E161F-DB76-4F5D-BA54-FD1A51D0CF03}" type="slidenum">
              <a:rPr b="0" lang="es" sz="1000" spc="-1" strike="noStrike">
                <a:solidFill>
                  <a:schemeClr val="lt1"/>
                </a:solidFill>
                <a:latin typeface="Lato"/>
                <a:ea typeface="Lato"/>
              </a:rPr>
              <a:t>&lt;número&gt;</a:t>
            </a:fld>
            <a:endParaRPr b="0" lang="es-ES" sz="10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hyperlink" Target="mailto:cabrerajonatan270699@gmail.com" TargetMode="External"/><Relationship Id="rId5" Type="http://schemas.openxmlformats.org/officeDocument/2006/relationships/hyperlink" Target="https://datos.ciudaddecorrientes.gov.ar/dataset/arbolado-urbano/archivo/407e6a85-da27-4424-b4e3-0b4c8fd4d87d" TargetMode="External"/><Relationship Id="rId6" Type="http://schemas.openxmlformats.org/officeDocument/2006/relationships/hyperlink" Target="https://datos.ciudaddecorrientes.gov.ar/dataset/barrios/archivo/a3b229c5-08d8-4ca4-908e-d72b63eb295f" TargetMode="External"/><Relationship Id="rId7" Type="http://schemas.openxmlformats.org/officeDocument/2006/relationships/hyperlink" Target="https://datos.ciudaddecorrientes.gov.ar/dataset/barrios/archivo/fe281850-2a92-4e61-81cd-4db3bb9598f5" TargetMode="External"/><Relationship Id="rId8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86;p13"/>
          <p:cNvGrpSpPr/>
          <p:nvPr/>
        </p:nvGrpSpPr>
        <p:grpSpPr>
          <a:xfrm>
            <a:off x="0" y="0"/>
            <a:ext cx="9143640" cy="5067000"/>
            <a:chOff x="0" y="0"/>
            <a:chExt cx="9143640" cy="5067000"/>
          </a:xfrm>
        </p:grpSpPr>
        <p:pic>
          <p:nvPicPr>
            <p:cNvPr id="71" name="Google Shape;87;p13" descr=""/>
            <p:cNvPicPr/>
            <p:nvPr/>
          </p:nvPicPr>
          <p:blipFill>
            <a:blip r:embed="rId1"/>
            <a:srcRect l="0" t="20019" r="0" b="1490"/>
            <a:stretch/>
          </p:blipFill>
          <p:spPr>
            <a:xfrm>
              <a:off x="0" y="0"/>
              <a:ext cx="9143640" cy="50670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72" name="Google Shape;88;p13" descr=""/>
            <p:cNvPicPr/>
            <p:nvPr/>
          </p:nvPicPr>
          <p:blipFill>
            <a:blip r:embed="rId2"/>
            <a:stretch/>
          </p:blipFill>
          <p:spPr>
            <a:xfrm>
              <a:off x="2454480" y="4317120"/>
              <a:ext cx="4440600" cy="5547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73" name="Google Shape;89;p13" descr=""/>
            <p:cNvPicPr/>
            <p:nvPr/>
          </p:nvPicPr>
          <p:blipFill>
            <a:blip r:embed="rId3"/>
            <a:stretch/>
          </p:blipFill>
          <p:spPr>
            <a:xfrm>
              <a:off x="539280" y="361800"/>
              <a:ext cx="2092320" cy="51768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74" name="Google Shape;90;p13"/>
          <p:cNvSpPr/>
          <p:nvPr/>
        </p:nvSpPr>
        <p:spPr>
          <a:xfrm>
            <a:off x="0" y="530640"/>
            <a:ext cx="9143640" cy="101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80000"/>
              </a:lnSpc>
              <a:tabLst>
                <a:tab algn="l" pos="0"/>
              </a:tabLst>
            </a:pPr>
            <a:r>
              <a:rPr b="0" lang="es" sz="2000" spc="-1" strike="noStrike">
                <a:solidFill>
                  <a:schemeClr val="lt1"/>
                </a:solidFill>
                <a:latin typeface="Tektur"/>
                <a:ea typeface="Tektur"/>
              </a:rPr>
              <a:t>Concurso</a:t>
            </a:r>
            <a:endParaRPr b="0" lang="es-ES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80000"/>
              </a:lnSpc>
              <a:tabLst>
                <a:tab algn="l" pos="0"/>
              </a:tabLst>
            </a:pPr>
            <a:r>
              <a:rPr b="0" lang="es" sz="4800" spc="-1" strike="noStrike">
                <a:solidFill>
                  <a:srgbClr val="eb1797"/>
                </a:solidFill>
                <a:latin typeface="Tektur Black"/>
                <a:ea typeface="Tektur Black"/>
              </a:rPr>
              <a:t>Datath</a:t>
            </a:r>
            <a:r>
              <a:rPr b="0" lang="es" sz="4800" spc="-1" strike="noStrike">
                <a:solidFill>
                  <a:srgbClr val="00ea7b"/>
                </a:solidFill>
                <a:latin typeface="Tektur Black"/>
                <a:ea typeface="Tektur Black"/>
              </a:rPr>
              <a:t>on</a:t>
            </a:r>
            <a:endParaRPr b="0" lang="es-ES" sz="48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75" name="Google Shape;91;p13"/>
          <p:cNvGraphicFramePr/>
          <p:nvPr/>
        </p:nvGraphicFramePr>
        <p:xfrm>
          <a:off x="877680" y="1845000"/>
          <a:ext cx="7657200" cy="2254680"/>
        </p:xfrm>
        <a:graphic>
          <a:graphicData uri="http://schemas.openxmlformats.org/drawingml/2006/table">
            <a:tbl>
              <a:tblPr/>
              <a:tblGrid>
                <a:gridCol w="2460600"/>
                <a:gridCol w="5196600"/>
              </a:tblGrid>
              <a:tr h="304560">
                <a:tc>
                  <a:txBody>
                    <a:bodyPr lIns="91080" rIns="91080" tIns="91080" bIns="9108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Nombre y Apellido:</a:t>
                      </a:r>
                      <a:endParaRPr b="0" lang="es-E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38160">
                      <a:solidFill>
                        <a:srgbClr val="cfe2f3"/>
                      </a:solidFill>
                      <a:prstDash val="solid"/>
                    </a:lnL>
                    <a:lnR w="38160">
                      <a:solidFill>
                        <a:srgbClr val="cfe2f3"/>
                      </a:solidFill>
                      <a:prstDash val="solid"/>
                    </a:lnR>
                    <a:lnT w="38160">
                      <a:solidFill>
                        <a:srgbClr val="cfe2f3"/>
                      </a:solidFill>
                      <a:prstDash val="solid"/>
                    </a:lnT>
                    <a:lnB w="9360">
                      <a:solidFill>
                        <a:srgbClr val="cfe2f3"/>
                      </a:solidFill>
                      <a:prstDash val="dash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i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Cabrera Jonatan, Ugartemendia Lucas</a:t>
                      </a:r>
                      <a:endParaRPr b="0" lang="es-E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38160">
                      <a:solidFill>
                        <a:srgbClr val="cfe2f3"/>
                      </a:solidFill>
                      <a:prstDash val="solid"/>
                    </a:lnL>
                    <a:lnR w="38160">
                      <a:solidFill>
                        <a:srgbClr val="cfe2f3"/>
                      </a:solidFill>
                      <a:prstDash val="solid"/>
                    </a:lnR>
                    <a:lnT w="38160">
                      <a:solidFill>
                        <a:srgbClr val="cfe2f3"/>
                      </a:solidFill>
                      <a:prstDash val="solid"/>
                    </a:lnT>
                    <a:lnB w="9360">
                      <a:solidFill>
                        <a:srgbClr val="cfe2f3"/>
                      </a:solidFill>
                      <a:prstDash val="dash"/>
                    </a:lnB>
                    <a:solidFill>
                      <a:schemeClr val="dk2"/>
                    </a:solidFill>
                  </a:tcPr>
                </a:tc>
              </a:tr>
              <a:tr h="277560">
                <a:tc>
                  <a:txBody>
                    <a:bodyPr lIns="91080" rIns="91080" tIns="91080" bIns="9108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Institución / Facultad / Representación:</a:t>
                      </a:r>
                      <a:endParaRPr b="0" lang="es-E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38160">
                      <a:solidFill>
                        <a:srgbClr val="cfe2f3"/>
                      </a:solidFill>
                      <a:prstDash val="solid"/>
                    </a:lnL>
                    <a:lnR w="38160">
                      <a:solidFill>
                        <a:srgbClr val="cfe2f3"/>
                      </a:solidFill>
                      <a:prstDash val="solid"/>
                    </a:lnR>
                    <a:lnT w="9360">
                      <a:solidFill>
                        <a:srgbClr val="cfe2f3"/>
                      </a:solidFill>
                      <a:prstDash val="dash"/>
                    </a:lnT>
                    <a:lnB w="38160">
                      <a:solidFill>
                        <a:srgbClr val="cfe2f3"/>
                      </a:solidFill>
                      <a:prstDash val="solid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i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ISFD “Prof. Agustín Gomez</a:t>
                      </a:r>
                      <a:endParaRPr b="0" lang="es-E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38160">
                      <a:solidFill>
                        <a:srgbClr val="cfe2f3"/>
                      </a:solidFill>
                      <a:prstDash val="solid"/>
                    </a:lnL>
                    <a:lnR w="38160">
                      <a:solidFill>
                        <a:srgbClr val="cfe2f3"/>
                      </a:solidFill>
                      <a:prstDash val="solid"/>
                    </a:lnR>
                    <a:lnT w="9360">
                      <a:solidFill>
                        <a:srgbClr val="cfe2f3"/>
                      </a:solidFill>
                      <a:prstDash val="dash"/>
                    </a:lnT>
                    <a:lnB w="38160">
                      <a:solidFill>
                        <a:srgbClr val="cfe2f3"/>
                      </a:solidFill>
                      <a:prstDash val="solid"/>
                    </a:lnB>
                    <a:solidFill>
                      <a:srgbClr val="434343"/>
                    </a:solidFill>
                  </a:tcPr>
                </a:tc>
              </a:tr>
              <a:tr h="276840">
                <a:tc>
                  <a:txBody>
                    <a:bodyPr lIns="91080" rIns="91080" tIns="91080" bIns="9108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E-mail:</a:t>
                      </a:r>
                      <a:endParaRPr b="0" lang="es-E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38160">
                      <a:solidFill>
                        <a:srgbClr val="cfe2f3"/>
                      </a:solidFill>
                      <a:prstDash val="solid"/>
                    </a:lnL>
                    <a:lnR w="38160">
                      <a:solidFill>
                        <a:srgbClr val="cfe2f3"/>
                      </a:solidFill>
                      <a:prstDash val="solid"/>
                    </a:lnR>
                    <a:lnT w="38160">
                      <a:solidFill>
                        <a:srgbClr val="cfe2f3"/>
                      </a:solidFill>
                      <a:prstDash val="solid"/>
                    </a:lnT>
                    <a:lnB w="9360">
                      <a:solidFill>
                        <a:srgbClr val="cfe2f3"/>
                      </a:solidFill>
                      <a:prstDash val="dash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tabLst>
                          <a:tab algn="l" pos="0"/>
                        </a:tabLst>
                      </a:pPr>
                      <a:r>
                        <a:rPr b="0" i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  <a:hlinkClick r:id="rId4"/>
                        </a:rPr>
                        <a:t>cabrerajonatan270699@gmail.com</a:t>
                      </a:r>
                      <a:r>
                        <a:rPr b="0" i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 ugartelucas@gmail.com</a:t>
                      </a:r>
                      <a:endParaRPr b="0" lang="es-E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38160">
                      <a:solidFill>
                        <a:srgbClr val="cfe2f3"/>
                      </a:solidFill>
                      <a:prstDash val="solid"/>
                    </a:lnL>
                    <a:lnR w="38160">
                      <a:solidFill>
                        <a:srgbClr val="cfe2f3"/>
                      </a:solidFill>
                      <a:prstDash val="solid"/>
                    </a:lnR>
                    <a:lnT w="38160">
                      <a:solidFill>
                        <a:srgbClr val="cfe2f3"/>
                      </a:solidFill>
                      <a:prstDash val="solid"/>
                    </a:lnT>
                    <a:lnB w="9360">
                      <a:solidFill>
                        <a:srgbClr val="cfe2f3"/>
                      </a:solidFill>
                      <a:prstDash val="dash"/>
                    </a:lnB>
                    <a:solidFill>
                      <a:schemeClr val="dk2"/>
                    </a:solidFill>
                  </a:tcPr>
                </a:tc>
              </a:tr>
              <a:tr h="314280">
                <a:tc>
                  <a:txBody>
                    <a:bodyPr lIns="91080" rIns="91080" tIns="91080" bIns="9108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Teléfono</a:t>
                      </a:r>
                      <a:endParaRPr b="0" lang="es-E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38160">
                      <a:solidFill>
                        <a:srgbClr val="cfe2f3"/>
                      </a:solidFill>
                      <a:prstDash val="solid"/>
                    </a:lnL>
                    <a:lnR w="38160">
                      <a:solidFill>
                        <a:srgbClr val="cfe2f3"/>
                      </a:solidFill>
                      <a:prstDash val="solid"/>
                    </a:lnR>
                    <a:lnT w="9360">
                      <a:solidFill>
                        <a:srgbClr val="cfe2f3"/>
                      </a:solidFill>
                      <a:prstDash val="dash"/>
                    </a:lnT>
                    <a:lnB w="9360">
                      <a:solidFill>
                        <a:srgbClr val="cfe2f3"/>
                      </a:solidFill>
                      <a:prstDash val="dash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tabLst>
                          <a:tab algn="l" pos="0"/>
                        </a:tabLst>
                      </a:pPr>
                      <a:r>
                        <a:rPr b="0" i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3756-549176, 3772-430429</a:t>
                      </a:r>
                      <a:endParaRPr b="0" lang="es-E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38160">
                      <a:solidFill>
                        <a:srgbClr val="cfe2f3"/>
                      </a:solidFill>
                      <a:prstDash val="solid"/>
                    </a:lnL>
                    <a:lnR w="38160">
                      <a:solidFill>
                        <a:srgbClr val="cfe2f3"/>
                      </a:solidFill>
                      <a:prstDash val="solid"/>
                    </a:lnR>
                    <a:lnT w="9360">
                      <a:solidFill>
                        <a:srgbClr val="cfe2f3"/>
                      </a:solidFill>
                      <a:prstDash val="dash"/>
                    </a:lnT>
                    <a:lnB w="9360">
                      <a:solidFill>
                        <a:srgbClr val="cfe2f3"/>
                      </a:solidFill>
                      <a:prstDash val="dash"/>
                    </a:lnB>
                    <a:solidFill>
                      <a:srgbClr val="434343"/>
                    </a:solidFill>
                  </a:tcPr>
                </a:tc>
              </a:tr>
              <a:tr h="314280">
                <a:tc>
                  <a:txBody>
                    <a:bodyPr lIns="91080" rIns="91080" tIns="91080" bIns="9108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Recurso del Portal de Datos utilizado (Podes adjuntar el link):</a:t>
                      </a:r>
                      <a:endParaRPr b="0" lang="es-E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38160">
                      <a:solidFill>
                        <a:srgbClr val="cfe2f3"/>
                      </a:solidFill>
                      <a:prstDash val="solid"/>
                    </a:lnL>
                    <a:lnR w="38160">
                      <a:solidFill>
                        <a:srgbClr val="cfe2f3"/>
                      </a:solidFill>
                      <a:prstDash val="solid"/>
                    </a:lnR>
                    <a:lnT w="9360">
                      <a:solidFill>
                        <a:srgbClr val="cfe2f3"/>
                      </a:solidFill>
                      <a:prstDash val="dash"/>
                    </a:lnT>
                    <a:lnB w="9360">
                      <a:solidFill>
                        <a:srgbClr val="cfe2f3"/>
                      </a:solidFill>
                      <a:prstDash val="dash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 lIns="91080" rIns="91080" tIns="91080" bIns="91080" anchor="ctr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i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Registros de arboles  (</a:t>
                      </a:r>
                      <a:r>
                        <a:rPr b="0" i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  <a:hlinkClick r:id="rId5"/>
                        </a:rPr>
                        <a:t>Portal de Datos Abiertos Municipalidad</a:t>
                      </a:r>
                      <a:r>
                        <a:rPr b="0" i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)</a:t>
                      </a:r>
                      <a:endParaRPr b="0" lang="es-E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i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Barrios (</a:t>
                      </a:r>
                      <a:r>
                        <a:rPr b="0" i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  <a:hlinkClick r:id="rId6"/>
                        </a:rPr>
                        <a:t>Portal de Datos Abiertos Municipalidad</a:t>
                      </a:r>
                      <a:r>
                        <a:rPr b="0" i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)</a:t>
                      </a:r>
                      <a:endParaRPr b="0" lang="es-E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i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Densidad Poblacional (</a:t>
                      </a:r>
                      <a:r>
                        <a:rPr b="0" i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  <a:hlinkClick r:id="rId7"/>
                        </a:rPr>
                        <a:t>Portal de Datos Abiertos Municipalidad</a:t>
                      </a:r>
                      <a:r>
                        <a:rPr b="0" i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)</a:t>
                      </a:r>
                      <a:endParaRPr b="0" lang="es-E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endParaRPr b="0" lang="es-E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ctr" marL="91080" marR="91080">
                    <a:lnL w="38160">
                      <a:solidFill>
                        <a:srgbClr val="cfe2f3"/>
                      </a:solidFill>
                      <a:prstDash val="solid"/>
                    </a:lnL>
                    <a:lnR w="38160">
                      <a:solidFill>
                        <a:srgbClr val="cfe2f3"/>
                      </a:solidFill>
                      <a:prstDash val="solid"/>
                    </a:lnR>
                    <a:lnT w="9360">
                      <a:solidFill>
                        <a:srgbClr val="cfe2f3"/>
                      </a:solidFill>
                      <a:prstDash val="dash"/>
                    </a:lnT>
                    <a:lnB w="9360">
                      <a:solidFill>
                        <a:srgbClr val="cfe2f3"/>
                      </a:solidFill>
                      <a:prstDash val="dash"/>
                    </a:lnB>
                    <a:solidFill>
                      <a:schemeClr val="dk2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96;p14"/>
          <p:cNvGrpSpPr/>
          <p:nvPr/>
        </p:nvGrpSpPr>
        <p:grpSpPr>
          <a:xfrm>
            <a:off x="0" y="0"/>
            <a:ext cx="9143640" cy="5067000"/>
            <a:chOff x="0" y="0"/>
            <a:chExt cx="9143640" cy="5067000"/>
          </a:xfrm>
        </p:grpSpPr>
        <p:pic>
          <p:nvPicPr>
            <p:cNvPr id="77" name="Google Shape;97;p14" descr=""/>
            <p:cNvPicPr/>
            <p:nvPr/>
          </p:nvPicPr>
          <p:blipFill>
            <a:blip r:embed="rId1"/>
            <a:srcRect l="0" t="20019" r="0" b="1490"/>
            <a:stretch/>
          </p:blipFill>
          <p:spPr>
            <a:xfrm>
              <a:off x="0" y="0"/>
              <a:ext cx="9143640" cy="50670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78" name="Google Shape;98;p14" descr=""/>
            <p:cNvPicPr/>
            <p:nvPr/>
          </p:nvPicPr>
          <p:blipFill>
            <a:blip r:embed="rId2"/>
            <a:stretch/>
          </p:blipFill>
          <p:spPr>
            <a:xfrm>
              <a:off x="2454480" y="4317120"/>
              <a:ext cx="4440600" cy="5547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79" name="Google Shape;99;p14" descr=""/>
            <p:cNvPicPr/>
            <p:nvPr/>
          </p:nvPicPr>
          <p:blipFill>
            <a:blip r:embed="rId3"/>
            <a:stretch/>
          </p:blipFill>
          <p:spPr>
            <a:xfrm>
              <a:off x="539280" y="361800"/>
              <a:ext cx="2092320" cy="517680"/>
            </a:xfrm>
            <a:prstGeom prst="rect">
              <a:avLst/>
            </a:prstGeom>
            <a:ln w="0">
              <a:noFill/>
            </a:ln>
          </p:spPr>
        </p:pic>
      </p:grpSp>
      <p:graphicFrame>
        <p:nvGraphicFramePr>
          <p:cNvPr id="80" name="Google Shape;100;p14"/>
          <p:cNvGraphicFramePr/>
          <p:nvPr/>
        </p:nvGraphicFramePr>
        <p:xfrm>
          <a:off x="846000" y="2053800"/>
          <a:ext cx="7657200" cy="1491840"/>
        </p:xfrm>
        <a:graphic>
          <a:graphicData uri="http://schemas.openxmlformats.org/drawingml/2006/table">
            <a:tbl>
              <a:tblPr/>
              <a:tblGrid>
                <a:gridCol w="2460600"/>
                <a:gridCol w="5196600"/>
              </a:tblGrid>
              <a:tr h="10836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Categoría:</a:t>
                      </a:r>
                      <a:endParaRPr b="0" lang="es-E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cfe2f3"/>
                      </a:solidFill>
                      <a:prstDash val="solid"/>
                    </a:lnL>
                    <a:lnR w="9360">
                      <a:solidFill>
                        <a:srgbClr val="cfe2f3"/>
                      </a:solidFill>
                      <a:prstDash val="solid"/>
                    </a:lnR>
                    <a:lnT w="9360">
                      <a:solidFill>
                        <a:srgbClr val="cfe2f3"/>
                      </a:solidFill>
                      <a:prstDash val="solid"/>
                    </a:lnT>
                    <a:lnB w="9360">
                      <a:solidFill>
                        <a:srgbClr val="cfe2f3"/>
                      </a:solidFill>
                      <a:prstDash val="dash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i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Data Analyst</a:t>
                      </a:r>
                      <a:endParaRPr b="0" lang="es-E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cfe2f3"/>
                      </a:solidFill>
                      <a:prstDash val="solid"/>
                    </a:lnL>
                    <a:lnR w="9360">
                      <a:solidFill>
                        <a:srgbClr val="cfe2f3"/>
                      </a:solidFill>
                      <a:prstDash val="solid"/>
                    </a:lnR>
                    <a:lnT w="9360">
                      <a:solidFill>
                        <a:srgbClr val="cfe2f3"/>
                      </a:solidFill>
                      <a:prstDash val="solid"/>
                    </a:lnT>
                    <a:lnB w="9360">
                      <a:solidFill>
                        <a:srgbClr val="cfe2f3"/>
                      </a:solidFill>
                      <a:prstDash val="dash"/>
                    </a:lnB>
                    <a:solidFill>
                      <a:schemeClr val="dk2"/>
                    </a:solidFill>
                  </a:tcPr>
                </a:tc>
              </a:tr>
              <a:tr h="1069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Herramientas:</a:t>
                      </a:r>
                      <a:endParaRPr b="0" lang="es-E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cfe2f3"/>
                      </a:solidFill>
                      <a:prstDash val="solid"/>
                    </a:lnL>
                    <a:lnR w="9360">
                      <a:solidFill>
                        <a:srgbClr val="cfe2f3"/>
                      </a:solidFill>
                      <a:prstDash val="solid"/>
                    </a:lnR>
                    <a:lnT w="9360">
                      <a:solidFill>
                        <a:srgbClr val="cfe2f3"/>
                      </a:solidFill>
                      <a:prstDash val="dash"/>
                    </a:lnT>
                    <a:lnB w="9360">
                      <a:solidFill>
                        <a:srgbClr val="cfe2f3"/>
                      </a:solidFill>
                      <a:prstDash val="solid"/>
                    </a:lnB>
                    <a:solidFill>
                      <a:srgbClr val="434343"/>
                    </a:solidFill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i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Python, Excel, </a:t>
                      </a:r>
                      <a:endParaRPr b="0" lang="es-E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cfe2f3"/>
                      </a:solidFill>
                      <a:prstDash val="solid"/>
                    </a:lnL>
                    <a:lnR w="9360">
                      <a:solidFill>
                        <a:srgbClr val="cfe2f3"/>
                      </a:solidFill>
                      <a:prstDash val="solid"/>
                    </a:lnR>
                    <a:lnT w="9360">
                      <a:solidFill>
                        <a:srgbClr val="cfe2f3"/>
                      </a:solidFill>
                      <a:prstDash val="dash"/>
                    </a:lnT>
                    <a:lnB w="9360">
                      <a:solidFill>
                        <a:srgbClr val="cfe2f3"/>
                      </a:solidFill>
                      <a:prstDash val="solid"/>
                    </a:lnB>
                    <a:solidFill>
                      <a:srgbClr val="434343"/>
                    </a:solidFill>
                  </a:tcPr>
                </a:tc>
              </a:tr>
              <a:tr h="10692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Repositorio (link):</a:t>
                      </a:r>
                      <a:endParaRPr b="0" lang="es-E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cfe2f3"/>
                      </a:solidFill>
                      <a:prstDash val="solid"/>
                    </a:lnL>
                    <a:lnR w="9360">
                      <a:solidFill>
                        <a:srgbClr val="cfe2f3"/>
                      </a:solidFill>
                      <a:prstDash val="solid"/>
                    </a:lnR>
                    <a:lnT w="9360">
                      <a:solidFill>
                        <a:srgbClr val="cfe2f3"/>
                      </a:solidFill>
                      <a:prstDash val="solid"/>
                    </a:lnT>
                    <a:lnB w="9360">
                      <a:solidFill>
                        <a:srgbClr val="cfe2f3"/>
                      </a:solidFill>
                      <a:prstDash val="solid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i="1" lang="es" sz="11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https://github.com/JonatanCabrera27/Datathon-2024</a:t>
                      </a:r>
                      <a:endParaRPr b="0" lang="es-ES" sz="11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cfe2f3"/>
                      </a:solidFill>
                      <a:prstDash val="solid"/>
                    </a:lnL>
                    <a:lnR w="9360">
                      <a:solidFill>
                        <a:srgbClr val="cfe2f3"/>
                      </a:solidFill>
                      <a:prstDash val="solid"/>
                    </a:lnR>
                    <a:lnT w="9360">
                      <a:solidFill>
                        <a:srgbClr val="cfe2f3"/>
                      </a:solidFill>
                      <a:prstDash val="solid"/>
                    </a:lnT>
                    <a:lnB w="9360">
                      <a:solidFill>
                        <a:srgbClr val="cfe2f3"/>
                      </a:solidFill>
                      <a:prstDash val="solid"/>
                    </a:lnB>
                    <a:solidFill>
                      <a:schemeClr val="dk2"/>
                    </a:solidFill>
                  </a:tcPr>
                </a:tc>
              </a:tr>
              <a:tr h="99720">
                <a:tc gridSpan="2">
                  <a:txBody>
                    <a:bodyPr lIns="91080" rIns="91080" tIns="91080" bIns="91080" anchor="t">
                      <a:noAutofit/>
                    </a:bodyPr>
                    <a:p>
                      <a:endParaRPr b="0" lang="es-ES" sz="18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cfe2f3"/>
                      </a:solidFill>
                      <a:prstDash val="solid"/>
                    </a:lnL>
                    <a:lnR w="9360">
                      <a:solidFill>
                        <a:srgbClr val="cfe2f3"/>
                      </a:solidFill>
                      <a:prstDash val="solid"/>
                    </a:lnR>
                    <a:lnT w="9360">
                      <a:solidFill>
                        <a:srgbClr val="cfe2f3"/>
                      </a:solidFill>
                      <a:prstDash val="solid"/>
                    </a:lnT>
                    <a:lnB w="9360">
                      <a:solidFill>
                        <a:srgbClr val="cfe2f3"/>
                      </a:solidFill>
                      <a:prstDash val="dash"/>
                    </a:lnB>
                    <a:solidFill>
                      <a:srgbClr val="434343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s-ES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0000" marR="90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</a:tbl>
          </a:graphicData>
        </a:graphic>
      </p:graphicFrame>
      <p:sp>
        <p:nvSpPr>
          <p:cNvPr id="81" name="Google Shape;101;p14"/>
          <p:cNvSpPr/>
          <p:nvPr/>
        </p:nvSpPr>
        <p:spPr>
          <a:xfrm>
            <a:off x="0" y="835560"/>
            <a:ext cx="9143640" cy="101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80000"/>
              </a:lnSpc>
              <a:tabLst>
                <a:tab algn="l" pos="0"/>
              </a:tabLst>
            </a:pPr>
            <a:r>
              <a:rPr b="0" lang="es" sz="2000" spc="-1" strike="noStrike">
                <a:solidFill>
                  <a:schemeClr val="lt1"/>
                </a:solidFill>
                <a:latin typeface="Tektur"/>
                <a:ea typeface="Tektur"/>
              </a:rPr>
              <a:t>Concurso</a:t>
            </a:r>
            <a:endParaRPr b="0" lang="es-ES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80000"/>
              </a:lnSpc>
              <a:tabLst>
                <a:tab algn="l" pos="0"/>
              </a:tabLst>
            </a:pPr>
            <a:r>
              <a:rPr b="0" lang="es" sz="4800" spc="-1" strike="noStrike">
                <a:solidFill>
                  <a:srgbClr val="eb1797"/>
                </a:solidFill>
                <a:latin typeface="Tektur Black"/>
                <a:ea typeface="Tektur Black"/>
              </a:rPr>
              <a:t>Datath</a:t>
            </a:r>
            <a:r>
              <a:rPr b="0" lang="es" sz="4800" spc="-1" strike="noStrike">
                <a:solidFill>
                  <a:srgbClr val="00ea7b"/>
                </a:solidFill>
                <a:latin typeface="Tektur Black"/>
                <a:ea typeface="Tektur Black"/>
              </a:rPr>
              <a:t>on</a:t>
            </a:r>
            <a:endParaRPr b="0" lang="es-ES" sz="4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106;p15"/>
          <p:cNvGrpSpPr/>
          <p:nvPr/>
        </p:nvGrpSpPr>
        <p:grpSpPr>
          <a:xfrm>
            <a:off x="0" y="0"/>
            <a:ext cx="9143640" cy="5067000"/>
            <a:chOff x="0" y="0"/>
            <a:chExt cx="9143640" cy="5067000"/>
          </a:xfrm>
        </p:grpSpPr>
        <p:pic>
          <p:nvPicPr>
            <p:cNvPr id="83" name="Google Shape;107;p15" descr=""/>
            <p:cNvPicPr/>
            <p:nvPr/>
          </p:nvPicPr>
          <p:blipFill>
            <a:blip r:embed="rId1"/>
            <a:srcRect l="0" t="20019" r="0" b="1490"/>
            <a:stretch/>
          </p:blipFill>
          <p:spPr>
            <a:xfrm>
              <a:off x="0" y="0"/>
              <a:ext cx="9143640" cy="50670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84" name="Google Shape;108;p15" descr=""/>
            <p:cNvPicPr/>
            <p:nvPr/>
          </p:nvPicPr>
          <p:blipFill>
            <a:blip r:embed="rId2"/>
            <a:stretch/>
          </p:blipFill>
          <p:spPr>
            <a:xfrm>
              <a:off x="2454480" y="4317120"/>
              <a:ext cx="4440600" cy="5547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85" name="Google Shape;109;p15" descr=""/>
            <p:cNvPicPr/>
            <p:nvPr/>
          </p:nvPicPr>
          <p:blipFill>
            <a:blip r:embed="rId3"/>
            <a:stretch/>
          </p:blipFill>
          <p:spPr>
            <a:xfrm>
              <a:off x="539280" y="361800"/>
              <a:ext cx="2092320" cy="51768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86" name="Google Shape;110;p15"/>
          <p:cNvSpPr/>
          <p:nvPr/>
        </p:nvSpPr>
        <p:spPr>
          <a:xfrm>
            <a:off x="0" y="626760"/>
            <a:ext cx="9143640" cy="123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80000"/>
              </a:lnSpc>
              <a:tabLst>
                <a:tab algn="l" pos="0"/>
              </a:tabLst>
            </a:pPr>
            <a:r>
              <a:rPr b="0" lang="es" sz="2000" spc="-1" strike="noStrike">
                <a:solidFill>
                  <a:schemeClr val="lt1"/>
                </a:solidFill>
                <a:latin typeface="Tektur"/>
                <a:ea typeface="Tektur"/>
              </a:rPr>
              <a:t>Concurso</a:t>
            </a:r>
            <a:endParaRPr b="0" lang="es-ES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80000"/>
              </a:lnSpc>
              <a:tabLst>
                <a:tab algn="l" pos="0"/>
              </a:tabLst>
            </a:pPr>
            <a:r>
              <a:rPr b="0" lang="es" sz="3300" spc="-1" strike="noStrike">
                <a:solidFill>
                  <a:srgbClr val="eb1797"/>
                </a:solidFill>
                <a:latin typeface="Tektur Black"/>
                <a:ea typeface="Tektur Black"/>
              </a:rPr>
              <a:t>Corrientes Data:</a:t>
            </a:r>
            <a:endParaRPr b="0" lang="es-ES" sz="33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80000"/>
              </a:lnSpc>
              <a:tabLst>
                <a:tab algn="l" pos="0"/>
              </a:tabLst>
            </a:pPr>
            <a:r>
              <a:rPr b="0" lang="es" sz="3300" spc="-1" strike="noStrike">
                <a:solidFill>
                  <a:srgbClr val="eb1797"/>
                </a:solidFill>
                <a:latin typeface="Tektur Black"/>
                <a:ea typeface="Tektur Black"/>
              </a:rPr>
              <a:t>Visualizando mi ciudad</a:t>
            </a:r>
            <a:endParaRPr b="0" lang="es-ES" sz="33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87" name="Google Shape;111;p15"/>
          <p:cNvGraphicFramePr/>
          <p:nvPr/>
        </p:nvGraphicFramePr>
        <p:xfrm>
          <a:off x="918000" y="2196000"/>
          <a:ext cx="7657200" cy="1792080"/>
        </p:xfrm>
        <a:graphic>
          <a:graphicData uri="http://schemas.openxmlformats.org/drawingml/2006/table">
            <a:tbl>
              <a:tblPr/>
              <a:tblGrid>
                <a:gridCol w="7657200"/>
              </a:tblGrid>
              <a:tr h="337320"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s" sz="14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Descripción - Conclusión</a:t>
                      </a:r>
                      <a:endParaRPr b="0" lang="es-E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cfe2f3"/>
                      </a:solidFill>
                      <a:prstDash val="solid"/>
                    </a:lnL>
                    <a:lnR w="9360">
                      <a:solidFill>
                        <a:srgbClr val="cfe2f3"/>
                      </a:solidFill>
                      <a:prstDash val="solid"/>
                    </a:lnR>
                    <a:lnT w="9360">
                      <a:solidFill>
                        <a:srgbClr val="cfe2f3"/>
                      </a:solidFill>
                      <a:prstDash val="dash"/>
                    </a:lnT>
                    <a:lnB w="9360">
                      <a:solidFill>
                        <a:srgbClr val="cfe2f3"/>
                      </a:solidFill>
                      <a:prstDash val="solid"/>
                    </a:lnB>
                    <a:solidFill>
                      <a:schemeClr val="dk2"/>
                    </a:solidFill>
                  </a:tcPr>
                </a:tc>
              </a:tr>
              <a:tr h="13960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i="1" lang="es" sz="1200" spc="-1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</a:rPr>
                        <a:t>Descargados los datos pudimos analizar los barrios con calles que poseen ripio, seguido a ello realicé un análisis de los datos de mascotas saludables para saber que barrios son los que mayor servicio solicitan. Logré identificar en qué barrios no hay veterinarias y en base a eso decidir a través de los datos donde abrir una veterinaria.</a:t>
                      </a:r>
                      <a:endParaRPr b="0" lang="es-ES" sz="12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cfe2f3"/>
                      </a:solidFill>
                      <a:prstDash val="solid"/>
                    </a:lnL>
                    <a:lnR w="9360">
                      <a:solidFill>
                        <a:srgbClr val="cfe2f3"/>
                      </a:solidFill>
                      <a:prstDash val="solid"/>
                    </a:lnR>
                    <a:lnT w="9360">
                      <a:solidFill>
                        <a:srgbClr val="cfe2f3"/>
                      </a:solidFill>
                      <a:prstDash val="solid"/>
                    </a:lnT>
                    <a:lnB w="9360">
                      <a:solidFill>
                        <a:srgbClr val="cfe2f3"/>
                      </a:solidFill>
                      <a:prstDash val="solid"/>
                    </a:lnB>
                    <a:solidFill>
                      <a:srgbClr val="434343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116;p16"/>
          <p:cNvGrpSpPr/>
          <p:nvPr/>
        </p:nvGrpSpPr>
        <p:grpSpPr>
          <a:xfrm>
            <a:off x="0" y="0"/>
            <a:ext cx="9143640" cy="5067000"/>
            <a:chOff x="0" y="0"/>
            <a:chExt cx="9143640" cy="5067000"/>
          </a:xfrm>
        </p:grpSpPr>
        <p:pic>
          <p:nvPicPr>
            <p:cNvPr id="89" name="Google Shape;117;p16" descr=""/>
            <p:cNvPicPr/>
            <p:nvPr/>
          </p:nvPicPr>
          <p:blipFill>
            <a:blip r:embed="rId1"/>
            <a:srcRect l="0" t="20019" r="0" b="1490"/>
            <a:stretch/>
          </p:blipFill>
          <p:spPr>
            <a:xfrm>
              <a:off x="0" y="0"/>
              <a:ext cx="9143640" cy="506700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90" name="Google Shape;118;p16" descr=""/>
            <p:cNvPicPr/>
            <p:nvPr/>
          </p:nvPicPr>
          <p:blipFill>
            <a:blip r:embed="rId2"/>
            <a:stretch/>
          </p:blipFill>
          <p:spPr>
            <a:xfrm>
              <a:off x="2454480" y="4317120"/>
              <a:ext cx="4440600" cy="55476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91" name="Google Shape;119;p16" descr=""/>
            <p:cNvPicPr/>
            <p:nvPr/>
          </p:nvPicPr>
          <p:blipFill>
            <a:blip r:embed="rId3"/>
            <a:stretch/>
          </p:blipFill>
          <p:spPr>
            <a:xfrm>
              <a:off x="539280" y="361800"/>
              <a:ext cx="2092320" cy="517680"/>
            </a:xfrm>
            <a:prstGeom prst="rect">
              <a:avLst/>
            </a:prstGeom>
            <a:ln w="0">
              <a:noFill/>
            </a:ln>
          </p:spPr>
        </p:pic>
      </p:grpSp>
      <p:graphicFrame>
        <p:nvGraphicFramePr>
          <p:cNvPr id="92" name="Google Shape;120;p16"/>
          <p:cNvGraphicFramePr/>
          <p:nvPr/>
        </p:nvGraphicFramePr>
        <p:xfrm>
          <a:off x="952560" y="1628280"/>
          <a:ext cx="7238520" cy="424800"/>
        </p:xfrm>
        <a:graphic>
          <a:graphicData uri="http://schemas.openxmlformats.org/drawingml/2006/table">
            <a:tbl>
              <a:tblPr/>
              <a:tblGrid>
                <a:gridCol w="7238880"/>
              </a:tblGrid>
              <a:tr h="380880"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s" sz="1400" spc="-1" strike="noStrike">
                          <a:solidFill>
                            <a:schemeClr val="lt1"/>
                          </a:solidFill>
                          <a:latin typeface="Raleway SemiBold"/>
                          <a:ea typeface="Raleway SemiBold"/>
                        </a:rPr>
                        <a:t>Capturas de tu visualización</a:t>
                      </a:r>
                      <a:endParaRPr b="0" lang="es-ES" sz="14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e9edee"/>
                      </a:solidFill>
                      <a:prstDash val="solid"/>
                    </a:lnL>
                    <a:lnR w="9360">
                      <a:solidFill>
                        <a:srgbClr val="e9edee"/>
                      </a:solidFill>
                      <a:prstDash val="solid"/>
                    </a:lnR>
                    <a:lnT w="9360">
                      <a:solidFill>
                        <a:srgbClr val="e9edee"/>
                      </a:solidFill>
                      <a:prstDash val="solid"/>
                    </a:lnT>
                    <a:lnB w="9360">
                      <a:solidFill>
                        <a:srgbClr val="e9edee"/>
                      </a:solidFill>
                      <a:prstDash val="solid"/>
                    </a:lnB>
                    <a:solidFill>
                      <a:schemeClr val="dk2"/>
                    </a:solidFill>
                  </a:tcPr>
                </a:tc>
              </a:tr>
            </a:tbl>
          </a:graphicData>
        </a:graphic>
      </p:graphicFrame>
      <p:sp>
        <p:nvSpPr>
          <p:cNvPr id="93" name="Google Shape;121;p16"/>
          <p:cNvSpPr/>
          <p:nvPr/>
        </p:nvSpPr>
        <p:spPr>
          <a:xfrm>
            <a:off x="0" y="398160"/>
            <a:ext cx="9143640" cy="123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80000"/>
              </a:lnSpc>
              <a:tabLst>
                <a:tab algn="l" pos="0"/>
              </a:tabLst>
            </a:pPr>
            <a:r>
              <a:rPr b="0" lang="es" sz="2000" spc="-1" strike="noStrike">
                <a:solidFill>
                  <a:schemeClr val="lt1"/>
                </a:solidFill>
                <a:latin typeface="Tektur"/>
                <a:ea typeface="Tektur"/>
              </a:rPr>
              <a:t>Concurso</a:t>
            </a:r>
            <a:endParaRPr b="0" lang="es-ES" sz="20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80000"/>
              </a:lnSpc>
              <a:tabLst>
                <a:tab algn="l" pos="0"/>
              </a:tabLst>
            </a:pPr>
            <a:r>
              <a:rPr b="0" lang="es" sz="3300" spc="-1" strike="noStrike">
                <a:solidFill>
                  <a:srgbClr val="eb1797"/>
                </a:solidFill>
                <a:latin typeface="Tektur Black"/>
                <a:ea typeface="Tektur Black"/>
              </a:rPr>
              <a:t>Corrientes Data:</a:t>
            </a:r>
            <a:endParaRPr b="0" lang="es-ES" sz="33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80000"/>
              </a:lnSpc>
              <a:tabLst>
                <a:tab algn="l" pos="0"/>
              </a:tabLst>
            </a:pPr>
            <a:r>
              <a:rPr b="0" lang="es" sz="3300" spc="-1" strike="noStrike">
                <a:solidFill>
                  <a:srgbClr val="eb1797"/>
                </a:solidFill>
                <a:latin typeface="Tektur Black"/>
                <a:ea typeface="Tektur Black"/>
              </a:rPr>
              <a:t>Visualizando mi ciudad</a:t>
            </a:r>
            <a:endParaRPr b="0" lang="es-ES" sz="3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126;p17" descr=""/>
          <p:cNvPicPr/>
          <p:nvPr/>
        </p:nvPicPr>
        <p:blipFill>
          <a:blip r:embed="rId1"/>
          <a:srcRect l="0" t="20019" r="0" b="1490"/>
          <a:stretch/>
        </p:blipFill>
        <p:spPr>
          <a:xfrm>
            <a:off x="0" y="0"/>
            <a:ext cx="9143640" cy="5067000"/>
          </a:xfrm>
          <a:prstGeom prst="rect">
            <a:avLst/>
          </a:prstGeom>
          <a:ln w="0">
            <a:noFill/>
          </a:ln>
        </p:spPr>
      </p:pic>
      <p:pic>
        <p:nvPicPr>
          <p:cNvPr id="95" name="Google Shape;127;p17" descr=""/>
          <p:cNvPicPr/>
          <p:nvPr/>
        </p:nvPicPr>
        <p:blipFill>
          <a:blip r:embed="rId2"/>
          <a:stretch/>
        </p:blipFill>
        <p:spPr>
          <a:xfrm>
            <a:off x="1573920" y="2302920"/>
            <a:ext cx="6129360" cy="765720"/>
          </a:xfrm>
          <a:prstGeom prst="rect">
            <a:avLst/>
          </a:prstGeom>
          <a:ln w="0">
            <a:noFill/>
          </a:ln>
        </p:spPr>
      </p:pic>
      <p:pic>
        <p:nvPicPr>
          <p:cNvPr id="96" name="Google Shape;128;p17" descr=""/>
          <p:cNvPicPr/>
          <p:nvPr/>
        </p:nvPicPr>
        <p:blipFill>
          <a:blip r:embed="rId3"/>
          <a:stretch/>
        </p:blipFill>
        <p:spPr>
          <a:xfrm>
            <a:off x="3592440" y="1556640"/>
            <a:ext cx="2092320" cy="517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133</TotalTime>
  <Application>LibreOffice/24.2.6.2$Linux_X86_64 LibreOffice_project/8e9a753d9daaea75c34b417ba1bdf556bf2fc5b3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es-ES</dc:language>
  <cp:lastModifiedBy/>
  <dcterms:modified xsi:type="dcterms:W3CDTF">2024-10-18T12:18:59Z</dcterms:modified>
  <cp:revision>1</cp:revision>
  <dc:subject/>
  <dc:title/>
</cp:coreProperties>
</file>